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7" r:id="rId1"/>
  </p:sldMasterIdLst>
  <p:sldIdLst>
    <p:sldId id="256" r:id="rId2"/>
    <p:sldId id="258" r:id="rId3"/>
    <p:sldId id="257" r:id="rId4"/>
    <p:sldId id="260" r:id="rId5"/>
    <p:sldId id="264" r:id="rId6"/>
    <p:sldId id="262" r:id="rId7"/>
    <p:sldId id="263" r:id="rId8"/>
    <p:sldId id="261" r:id="rId9"/>
    <p:sldId id="25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12/7/2015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396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12/7/2015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020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12/7/2015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143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12/7/2015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234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12/7/2015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093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12/7/2015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313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12/7/2015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867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12/7/2015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410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12/7/2015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800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12/7/2015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775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12/7/2015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016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12/7/2015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596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12/7/2015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643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smtClean="0"/>
              <a:pPr/>
              <a:t>12/7/2015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347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12/7/2015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1696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udgetninja.github.io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play.google.com/store/apps/details?id=io.github.budgetninja.fairwellandroid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WELCOME TO BUDGET NINJA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Presented by : Issac (leader), </a:t>
            </a:r>
            <a:r>
              <a:rPr lang="en-US" dirty="0" err="1" smtClean="0"/>
              <a:t>Mengpei</a:t>
            </a:r>
            <a:r>
              <a:rPr lang="en-US" dirty="0" smtClean="0"/>
              <a:t>, Tim, Winnie, Jarret, </a:t>
            </a:r>
            <a:r>
              <a:rPr lang="en-US" dirty="0" err="1" smtClean="0"/>
              <a:t>Saurav</a:t>
            </a:r>
            <a:r>
              <a:rPr lang="en-US" dirty="0" smtClean="0"/>
              <a:t>, </a:t>
            </a:r>
            <a:r>
              <a:rPr lang="en-US" dirty="0" err="1" smtClean="0"/>
              <a:t>Mohit</a:t>
            </a:r>
            <a:r>
              <a:rPr lang="en-US" dirty="0" smtClean="0"/>
              <a:t>, Yi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78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GROUP WEBSITE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531" y="2227575"/>
            <a:ext cx="8602013" cy="36312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10331" y="6012612"/>
            <a:ext cx="3571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http://budgetninja.github.io/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4867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APPLICATION</a:t>
            </a:r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17" y="1281604"/>
            <a:ext cx="7462363" cy="3643732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998" y="4384524"/>
            <a:ext cx="1520149" cy="15182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992" y="4527546"/>
            <a:ext cx="1232206" cy="12322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043" y="4498224"/>
            <a:ext cx="1290847" cy="129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8683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FAIRWELL?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/>
          <a:p>
            <a:r>
              <a:rPr lang="en-US" dirty="0" err="1" smtClean="0"/>
              <a:t>Fairwell</a:t>
            </a:r>
            <a:r>
              <a:rPr lang="en-US" dirty="0" smtClean="0"/>
              <a:t> is an app </a:t>
            </a:r>
            <a:r>
              <a:rPr lang="en-US" dirty="0" smtClean="0"/>
              <a:t>that helps solving your debt issues with friends and family</a:t>
            </a:r>
          </a:p>
          <a:p>
            <a:r>
              <a:rPr lang="en-US" dirty="0" smtClean="0"/>
              <a:t>How? </a:t>
            </a:r>
          </a:p>
          <a:p>
            <a:r>
              <a:rPr lang="en-US" dirty="0"/>
              <a:t>K</a:t>
            </a:r>
            <a:r>
              <a:rPr lang="en-US" dirty="0" smtClean="0"/>
              <a:t>eep tracks of all the expenses with friends (shopping, dinner, game, </a:t>
            </a:r>
            <a:r>
              <a:rPr lang="en-US" dirty="0" err="1" smtClean="0"/>
              <a:t>etc</a:t>
            </a:r>
            <a:r>
              <a:rPr lang="en-US" dirty="0" smtClean="0"/>
              <a:t>…) </a:t>
            </a:r>
            <a:endParaRPr lang="en-US" dirty="0" smtClean="0"/>
          </a:p>
          <a:p>
            <a:r>
              <a:rPr lang="en-US" dirty="0" smtClean="0"/>
              <a:t>Various options for creating a statement</a:t>
            </a:r>
          </a:p>
          <a:p>
            <a:r>
              <a:rPr lang="en-US" dirty="0" smtClean="0"/>
              <a:t>Statement description, total amount, who is the payer of the event, date of event, deadline for the event, add snapshot, add additional note…</a:t>
            </a:r>
          </a:p>
          <a:p>
            <a:r>
              <a:rPr lang="en-US" dirty="0" smtClean="0"/>
              <a:t>View statements and resolve statements and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8110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FAIRWELL?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/>
          <a:p>
            <a:r>
              <a:rPr lang="en-US" dirty="0" smtClean="0"/>
              <a:t>“Farewell” (Goodbye, my friend!) </a:t>
            </a:r>
          </a:p>
          <a:p>
            <a:r>
              <a:rPr lang="en-US" dirty="0" smtClean="0"/>
              <a:t>Or “Fare” (price, cost, fee…) “Well” (nicely)</a:t>
            </a:r>
          </a:p>
          <a:p>
            <a:r>
              <a:rPr lang="en-US" dirty="0" smtClean="0"/>
              <a:t>Or “Fair” (equally, impartially) “Well” (nicely)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24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BACKEND SOLUTION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138" y="2239753"/>
            <a:ext cx="4881830" cy="3636963"/>
          </a:xfrm>
        </p:spPr>
      </p:pic>
    </p:spTree>
    <p:extLst>
      <p:ext uri="{BB962C8B-B14F-4D97-AF65-F5344CB8AC3E}">
        <p14:creationId xmlns:p14="http://schemas.microsoft.com/office/powerpoint/2010/main" val="3650309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SNEAK PEEK OF PARSE DATABASE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34"/>
          <a:stretch/>
        </p:blipFill>
        <p:spPr>
          <a:xfrm>
            <a:off x="192875" y="1417638"/>
            <a:ext cx="11806247" cy="4646732"/>
          </a:xfrm>
        </p:spPr>
      </p:pic>
    </p:spTree>
    <p:extLst>
      <p:ext uri="{BB962C8B-B14F-4D97-AF65-F5344CB8AC3E}">
        <p14:creationId xmlns:p14="http://schemas.microsoft.com/office/powerpoint/2010/main" val="13922464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ON GOOGLE PLAY (BETA)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91882" y="5978106"/>
            <a:ext cx="9808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https://play.google.com/store/apps/details?id=io.github.budgetninja.fairwellandroid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071" y="2033622"/>
            <a:ext cx="4798353" cy="388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8733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817" y="2483020"/>
            <a:ext cx="4434860" cy="1554141"/>
          </a:xfrm>
        </p:spPr>
        <p:txBody>
          <a:bodyPr>
            <a:prstTxWarp prst="textButton">
              <a:avLst/>
            </a:prstTxWarp>
          </a:bodyPr>
          <a:lstStyle/>
          <a:p>
            <a:r>
              <a:rPr lang="en-US" sz="8000" b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APP DEMO TIME!</a:t>
            </a:r>
            <a:endParaRPr lang="en-US" sz="8000" b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210" y="2905664"/>
            <a:ext cx="3441940" cy="344194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APP DEMONSTRATION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1001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Custom 2">
      <a:dk1>
        <a:sysClr val="windowText" lastClr="000000"/>
      </a:dk1>
      <a:lt1>
        <a:srgbClr val="000000"/>
      </a:lt1>
      <a:dk2>
        <a:srgbClr val="FFFFFF"/>
      </a:dk2>
      <a:lt2>
        <a:srgbClr val="636363"/>
      </a:lt2>
      <a:accent1>
        <a:srgbClr val="9ECD33"/>
      </a:accent1>
      <a:accent2>
        <a:srgbClr val="E19933"/>
      </a:accent2>
      <a:accent3>
        <a:srgbClr val="DC5D3D"/>
      </a:accent3>
      <a:accent4>
        <a:srgbClr val="A967CB"/>
      </a:accent4>
      <a:accent5>
        <a:srgbClr val="5EA5DD"/>
      </a:accent5>
      <a:accent6>
        <a:srgbClr val="44BEA9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98D1675B-7325-48AD-994B-0DEF3379A98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79</TotalTime>
  <Words>181</Words>
  <Application>Microsoft Office PowerPoint</Application>
  <PresentationFormat>Widescreen</PresentationFormat>
  <Paragraphs>22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Century Gothic</vt:lpstr>
      <vt:lpstr>Wingdings 2</vt:lpstr>
      <vt:lpstr>Quotable</vt:lpstr>
      <vt:lpstr>WELCOME TO BUDGET NINJA</vt:lpstr>
      <vt:lpstr>OUR GROUP WEBSITE</vt:lpstr>
      <vt:lpstr>OUR APPLICATION</vt:lpstr>
      <vt:lpstr>WHAT IS FAIRWELL?</vt:lpstr>
      <vt:lpstr>WHY FAIRWELL?</vt:lpstr>
      <vt:lpstr>BACKEND SOLUTION</vt:lpstr>
      <vt:lpstr>SNEAK PEEK OF PARSE DATABASE</vt:lpstr>
      <vt:lpstr>AVAILABLE ON GOOGLE PLAY (BETA)</vt:lpstr>
      <vt:lpstr>APP DEMO TIME!</vt:lpstr>
    </vt:vector>
  </TitlesOfParts>
  <Company>University at Buffalo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Budget Ninja!</dc:title>
  <dc:creator>Issac Chua</dc:creator>
  <cp:lastModifiedBy>Issac Chua</cp:lastModifiedBy>
  <cp:revision>10</cp:revision>
  <dcterms:created xsi:type="dcterms:W3CDTF">2015-12-07T15:52:41Z</dcterms:created>
  <dcterms:modified xsi:type="dcterms:W3CDTF">2015-12-07T22:13:19Z</dcterms:modified>
</cp:coreProperties>
</file>